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https://miriam-mueller.com/wp-content/uploads/2024/05/MarpCheatsheet.pdf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2025-03-05T13:39:45Z</dcterms:created>
  <dcterms:modified xsi:type="dcterms:W3CDTF">2025-03-05T13:39:45Z</dcterms:modified>
</cp:coreProperties>
</file>